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67" r:id="rId10"/>
    <p:sldId id="262" r:id="rId11"/>
    <p:sldId id="265" r:id="rId12"/>
    <p:sldId id="263" r:id="rId13"/>
    <p:sldId id="271" r:id="rId14"/>
    <p:sldId id="272" r:id="rId15"/>
    <p:sldId id="270" r:id="rId16"/>
    <p:sldId id="264" r:id="rId17"/>
    <p:sldId id="273" r:id="rId18"/>
    <p:sldId id="275" r:id="rId19"/>
    <p:sldId id="276" r:id="rId20"/>
    <p:sldId id="277" r:id="rId21"/>
    <p:sldId id="279" r:id="rId22"/>
    <p:sldId id="278" r:id="rId23"/>
    <p:sldId id="280" r:id="rId24"/>
    <p:sldId id="282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Geography\Soil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4"/>
            <a:ext cx="9149892" cy="685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ANTHOSH\ACADEMIC\Geography\Soils\soils-types-of-india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ANTHOSH\ACADEMIC\Geography\Soils\soils-types-of-india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ANTHOSH\ACADEMIC\Geography\Soils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NTHOSH\ACADEMIC\Geography\Soils\soil-water-plant-relationship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ANTHOSH\ACADEMIC\Geography\Soils\soil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Soils\soils-types-of-india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Soils\soils-types-of-india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ANTHOSH\ACADEMIC\Geography\Soils\soils-of-india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ANTHOSH\ACADEMIC\Geography\Soils\resources-and-their-development-class-x-geography-4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ANTHOSH\ACADEMIC\Geography\Soils\soils-of-india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Soils\soils-of-india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ANTHOSH\ACADEMIC\Geography\Soils\soils-of-india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ANTHOSH\ACADEMIC\Geography\Soils\major-soil-types-in-india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ANTHOSH\ACADEMIC\Geography\Soils\problematic-soil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ANTHOSH\ACADEMIC\Geography\Soils\soils-of-india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ANTHOSH\ACADEMIC\Geography\Soils\major-soil-types-in-india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ANTHOSH\ACADEMIC\Geography\Soils\types-of-soil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ANTHOSH\ACADEMIC\Geography\Soil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923" y="1143000"/>
            <a:ext cx="9347845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Soils\image_thumb1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635" y="0"/>
            <a:ext cx="51249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Soils\soils-in-india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Soils\soil-types-found-in-india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NTHOSH\ACADEMIC\Geography\Soils\soils-of-india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Soils\soil-ppt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Geography\Soils\soils-of-india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Soils\soils-of-india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HIS10</dc:creator>
  <cp:lastModifiedBy>HIS10</cp:lastModifiedBy>
  <cp:revision>13</cp:revision>
  <dcterms:created xsi:type="dcterms:W3CDTF">2006-08-16T00:00:00Z</dcterms:created>
  <dcterms:modified xsi:type="dcterms:W3CDTF">2017-09-09T03:23:21Z</dcterms:modified>
</cp:coreProperties>
</file>